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271" r:id="rId3"/>
    <p:sldId id="258" r:id="rId4"/>
    <p:sldId id="310" r:id="rId5"/>
    <p:sldId id="312" r:id="rId6"/>
    <p:sldId id="311" r:id="rId7"/>
    <p:sldId id="277" r:id="rId8"/>
    <p:sldId id="275" r:id="rId9"/>
    <p:sldId id="276" r:id="rId10"/>
    <p:sldId id="305" r:id="rId11"/>
    <p:sldId id="306" r:id="rId12"/>
    <p:sldId id="265" r:id="rId13"/>
    <p:sldId id="309" r:id="rId14"/>
    <p:sldId id="315" r:id="rId15"/>
    <p:sldId id="316" r:id="rId16"/>
    <p:sldId id="317" r:id="rId17"/>
    <p:sldId id="318" r:id="rId18"/>
    <p:sldId id="319" r:id="rId19"/>
    <p:sldId id="320" r:id="rId20"/>
    <p:sldId id="314" r:id="rId21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165"/>
    <a:srgbClr val="9F3367"/>
    <a:srgbClr val="009DDC"/>
    <a:srgbClr val="12375C"/>
    <a:srgbClr val="EC008D"/>
    <a:srgbClr val="A6325C"/>
    <a:srgbClr val="A1A1A1"/>
    <a:srgbClr val="56C2E1"/>
    <a:srgbClr val="212F58"/>
    <a:srgbClr val="9D3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4660"/>
  </p:normalViewPr>
  <p:slideViewPr>
    <p:cSldViewPr snapToGrid="0">
      <p:cViewPr>
        <p:scale>
          <a:sx n="125" d="100"/>
          <a:sy n="125" d="100"/>
        </p:scale>
        <p:origin x="-662" y="-58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4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4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5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9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86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2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3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9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9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5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6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4CBA8-4773-4030-9829-BE3F4D8C071D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CF55D-1A0D-4387-A4DB-63FE10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0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812211" y="2165230"/>
            <a:ext cx="2001329" cy="1938992"/>
          </a:xfrm>
          <a:prstGeom prst="rect">
            <a:avLst/>
          </a:prstGeom>
          <a:solidFill>
            <a:srgbClr val="009DDC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1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FM</a:t>
            </a:r>
            <a:endParaRPr lang="en-US" sz="1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08000" rIns="108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08000" rIns="108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9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599" y="1293133"/>
            <a:ext cx="10990801" cy="4271734"/>
          </a:xfrm>
          <a:prstGeom prst="rect">
            <a:avLst/>
          </a:prstGeom>
          <a:solidFill>
            <a:srgbClr val="EC008D"/>
          </a:solidFill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50" y="1303938"/>
            <a:ext cx="3498421" cy="4336315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3647440" y="1073727"/>
            <a:ext cx="515851" cy="4563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115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8948" y="2050387"/>
            <a:ext cx="9042452" cy="35144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8958" y="2057400"/>
            <a:ext cx="2878253" cy="3567613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4983481" y="1073727"/>
            <a:ext cx="505690" cy="4563648"/>
          </a:xfrm>
          <a:prstGeom prst="rect">
            <a:avLst/>
          </a:prstGeom>
          <a:solidFill>
            <a:srgbClr val="A1A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bdélník 5"/>
          <p:cNvSpPr/>
          <p:nvPr/>
        </p:nvSpPr>
        <p:spPr>
          <a:xfrm rot="16200000">
            <a:off x="6095661" y="-3379919"/>
            <a:ext cx="1303020" cy="9688458"/>
          </a:xfrm>
          <a:prstGeom prst="rect">
            <a:avLst/>
          </a:prstGeom>
          <a:solidFill>
            <a:srgbClr val="A1A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bdélník 6"/>
          <p:cNvSpPr/>
          <p:nvPr/>
        </p:nvSpPr>
        <p:spPr>
          <a:xfrm rot="16200000">
            <a:off x="6095660" y="1255581"/>
            <a:ext cx="1303020" cy="9688458"/>
          </a:xfrm>
          <a:prstGeom prst="rect">
            <a:avLst/>
          </a:prstGeom>
          <a:solidFill>
            <a:srgbClr val="A1A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/>
          <p:cNvSpPr/>
          <p:nvPr/>
        </p:nvSpPr>
        <p:spPr>
          <a:xfrm rot="16200000">
            <a:off x="-1256398" y="3261360"/>
            <a:ext cx="5943603" cy="1036320"/>
          </a:xfrm>
          <a:prstGeom prst="rect">
            <a:avLst/>
          </a:prstGeom>
          <a:solidFill>
            <a:srgbClr val="A1A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/>
          <p:cNvSpPr/>
          <p:nvPr/>
        </p:nvSpPr>
        <p:spPr>
          <a:xfrm rot="16200000">
            <a:off x="8934982" y="3261359"/>
            <a:ext cx="5943602" cy="1036320"/>
          </a:xfrm>
          <a:prstGeom prst="rect">
            <a:avLst/>
          </a:prstGeom>
          <a:solidFill>
            <a:srgbClr val="A1A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266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12592" y="1578631"/>
            <a:ext cx="1600948" cy="1938992"/>
          </a:xfrm>
          <a:prstGeom prst="rect">
            <a:avLst/>
          </a:prstGeom>
          <a:solidFill>
            <a:srgbClr val="009DDC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1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</a:t>
            </a:r>
            <a:endParaRPr lang="en-US" sz="1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1578631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0" y="1719263"/>
            <a:ext cx="2106169" cy="165258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80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5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62</a:t>
            </a:r>
            <a:r>
              <a:rPr lang="en-US" sz="55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00788" y="3717982"/>
            <a:ext cx="2480237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b="1" dirty="0" smtClean="0"/>
              <a:t>IT PMDP</a:t>
            </a:r>
          </a:p>
          <a:p>
            <a:pPr algn="ctr">
              <a:lnSpc>
                <a:spcPct val="150000"/>
              </a:lnSpc>
            </a:pPr>
            <a:r>
              <a:rPr lang="cs-CZ" sz="3200" b="1" dirty="0" smtClean="0"/>
              <a:t>11 / 2015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827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54" y="2127550"/>
            <a:ext cx="9057139" cy="4351338"/>
          </a:xfrm>
        </p:spPr>
      </p:pic>
      <p:sp>
        <p:nvSpPr>
          <p:cNvPr id="5" name="TextovéPole 4"/>
          <p:cNvSpPr txBox="1"/>
          <p:nvPr/>
        </p:nvSpPr>
        <p:spPr>
          <a:xfrm>
            <a:off x="4002663" y="4796284"/>
            <a:ext cx="5029200" cy="12618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>
                <a:solidFill>
                  <a:srgbClr val="12375C"/>
                </a:solidFill>
              </a:rPr>
              <a:t>VISUAL PROPORTIONAL MODEL</a:t>
            </a:r>
            <a:endParaRPr lang="en-GB" sz="3800" b="1" dirty="0">
              <a:solidFill>
                <a:srgbClr val="1237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157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46E05-119B-4447-B0CC-4EAB0886CF2C}" type="slidenum">
              <a:rPr lang="cs-CZ" smtClean="0"/>
              <a:t>14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63" y="940855"/>
            <a:ext cx="7331075" cy="497629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855639" y="3645024"/>
            <a:ext cx="6480720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12375C"/>
                </a:solidFill>
              </a:rPr>
              <a:t>QUALITY </a:t>
            </a:r>
          </a:p>
          <a:p>
            <a:pPr algn="ctr"/>
            <a:r>
              <a:rPr lang="en-GB" sz="4400" b="1" dirty="0">
                <a:solidFill>
                  <a:srgbClr val="12375C"/>
                </a:solidFill>
              </a:rPr>
              <a:t>MANAGEMENT </a:t>
            </a:r>
          </a:p>
          <a:p>
            <a:pPr algn="ctr"/>
            <a:r>
              <a:rPr lang="en-GB" sz="4400" b="1" dirty="0">
                <a:solidFill>
                  <a:srgbClr val="12375C"/>
                </a:solidFill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1495123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46E05-119B-4447-B0CC-4EAB0886CF2C}" type="slidenum">
              <a:rPr lang="cs-CZ" smtClean="0"/>
              <a:t>15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63" y="940855"/>
            <a:ext cx="7331075" cy="497629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996414" y="3639838"/>
            <a:ext cx="6199172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12375C"/>
                </a:solidFill>
              </a:rPr>
              <a:t>VISUAL </a:t>
            </a:r>
          </a:p>
          <a:p>
            <a:pPr algn="ctr"/>
            <a:r>
              <a:rPr lang="en-GB" sz="4400" b="1" dirty="0" smtClean="0">
                <a:solidFill>
                  <a:srgbClr val="12375C"/>
                </a:solidFill>
              </a:rPr>
              <a:t>PROPORTIONAL </a:t>
            </a:r>
          </a:p>
          <a:p>
            <a:pPr algn="ctr"/>
            <a:r>
              <a:rPr lang="en-GB" sz="4400" b="1" dirty="0" smtClean="0">
                <a:solidFill>
                  <a:srgbClr val="12375C"/>
                </a:solidFill>
              </a:rPr>
              <a:t>BOARD</a:t>
            </a:r>
            <a:endParaRPr lang="en-GB" sz="4400" b="1" dirty="0">
              <a:solidFill>
                <a:srgbClr val="12375C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361183" y="2671039"/>
            <a:ext cx="1834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9F3367"/>
                </a:solidFill>
              </a:rPr>
              <a:t>2019 </a:t>
            </a:r>
            <a:endParaRPr lang="en-GB" sz="3200" b="1" dirty="0">
              <a:solidFill>
                <a:srgbClr val="9F33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40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46E05-119B-4447-B0CC-4EAB0886CF2C}" type="slidenum">
              <a:rPr lang="cs-CZ" smtClean="0"/>
              <a:t>16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63" y="940855"/>
            <a:ext cx="7331075" cy="497629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195839" y="3659018"/>
            <a:ext cx="6199172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12375C"/>
                </a:solidFill>
              </a:rPr>
              <a:t>MANAGING </a:t>
            </a:r>
            <a:endParaRPr lang="cs-CZ" sz="4400" b="1" dirty="0" smtClean="0">
              <a:solidFill>
                <a:srgbClr val="12375C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12375C"/>
                </a:solidFill>
              </a:rPr>
              <a:t>SUPPLIERS </a:t>
            </a:r>
            <a:endParaRPr lang="cs-CZ" sz="4400" b="1" dirty="0" smtClean="0">
              <a:solidFill>
                <a:srgbClr val="12375C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12375C"/>
                </a:solidFill>
              </a:rPr>
              <a:t>QUALITY</a:t>
            </a:r>
            <a:endParaRPr lang="en-US" sz="4400" b="1" dirty="0">
              <a:solidFill>
                <a:srgbClr val="1237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45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46E05-119B-4447-B0CC-4EAB0886CF2C}" type="slidenum">
              <a:rPr lang="cs-CZ" smtClean="0"/>
              <a:t>17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63" y="940855"/>
            <a:ext cx="7331075" cy="497629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168945" y="3966923"/>
            <a:ext cx="61991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12375C"/>
                </a:solidFill>
              </a:rPr>
              <a:t>CERTIFICATION</a:t>
            </a:r>
          </a:p>
          <a:p>
            <a:pPr algn="ctr"/>
            <a:r>
              <a:rPr lang="en-US" sz="4400" b="1" dirty="0" smtClean="0">
                <a:solidFill>
                  <a:srgbClr val="12375C"/>
                </a:solidFill>
              </a:rPr>
              <a:t>IN IT QUALITY</a:t>
            </a:r>
            <a:endParaRPr lang="en-US" sz="4400" b="1" dirty="0">
              <a:solidFill>
                <a:srgbClr val="1237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14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46E05-119B-4447-B0CC-4EAB0886CF2C}" type="slidenum">
              <a:rPr lang="cs-CZ" smtClean="0"/>
              <a:t>18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63" y="940855"/>
            <a:ext cx="7331075" cy="497629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237525" y="3966923"/>
            <a:ext cx="61991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12375C"/>
                </a:solidFill>
              </a:rPr>
              <a:t>CERTIFIED </a:t>
            </a:r>
            <a:endParaRPr lang="en-US" sz="4400" dirty="0" smtClean="0">
              <a:solidFill>
                <a:srgbClr val="12375C"/>
              </a:solidFill>
            </a:endParaRPr>
          </a:p>
          <a:p>
            <a:pPr algn="ctr"/>
            <a:r>
              <a:rPr lang="en-US" sz="4400" b="1" dirty="0">
                <a:solidFill>
                  <a:srgbClr val="963165"/>
                </a:solidFill>
              </a:rPr>
              <a:t>IT QUALITY </a:t>
            </a:r>
            <a:r>
              <a:rPr lang="en-US" sz="4400" b="1" dirty="0" smtClean="0">
                <a:solidFill>
                  <a:srgbClr val="963165"/>
                </a:solidFill>
              </a:rPr>
              <a:t>MASTER</a:t>
            </a:r>
            <a:endParaRPr lang="en-US" sz="4400" b="1" dirty="0">
              <a:solidFill>
                <a:srgbClr val="9631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28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46E05-119B-4447-B0CC-4EAB0886CF2C}" type="slidenum">
              <a:rPr lang="cs-CZ" smtClean="0"/>
              <a:t>19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63" y="940855"/>
            <a:ext cx="7331075" cy="497629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048000" y="3787629"/>
            <a:ext cx="6096000" cy="186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963165"/>
                </a:solidFill>
              </a:rPr>
              <a:t>xx</a:t>
            </a:r>
            <a:r>
              <a:rPr lang="en-US" sz="11500" b="1" dirty="0" smtClean="0">
                <a:solidFill>
                  <a:srgbClr val="963165"/>
                </a:solidFill>
              </a:rPr>
              <a:t>%</a:t>
            </a:r>
            <a:endParaRPr lang="en-US" sz="11500" b="1" dirty="0">
              <a:solidFill>
                <a:srgbClr val="9631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7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12592" y="2165230"/>
            <a:ext cx="1600948" cy="1938992"/>
          </a:xfrm>
          <a:prstGeom prst="rect">
            <a:avLst/>
          </a:prstGeom>
          <a:solidFill>
            <a:srgbClr val="009DDC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1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</a:t>
            </a:r>
            <a:endParaRPr lang="en-US" sz="1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80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153293" y="1871627"/>
            <a:ext cx="845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77787B"/>
                </a:solidFill>
              </a:rPr>
              <a:t>®</a:t>
            </a:r>
            <a:endParaRPr lang="en-GB" sz="7200" dirty="0">
              <a:solidFill>
                <a:srgbClr val="77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52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13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12592" y="2165230"/>
            <a:ext cx="1600948" cy="1938992"/>
          </a:xfrm>
          <a:prstGeom prst="rect">
            <a:avLst/>
          </a:prstGeom>
          <a:solidFill>
            <a:srgbClr val="009DDC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1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</a:t>
            </a:r>
            <a:endParaRPr lang="en-US" sz="1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08000" rIns="108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08000" rIns="108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2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12591" y="2165230"/>
            <a:ext cx="1698773" cy="1446550"/>
          </a:xfrm>
          <a:prstGeom prst="rect">
            <a:avLst/>
          </a:prstGeom>
          <a:solidFill>
            <a:srgbClr val="009DDC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88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</a:t>
            </a:r>
            <a:endParaRPr lang="en-US" sz="88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80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12592" y="3520042"/>
            <a:ext cx="1600948" cy="584775"/>
          </a:xfrm>
          <a:prstGeom prst="rect">
            <a:avLst/>
          </a:prstGeom>
          <a:solidFill>
            <a:srgbClr val="009DDC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OPS</a:t>
            </a:r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1977" y="4539547"/>
            <a:ext cx="3941445" cy="13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4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812211" y="2165230"/>
            <a:ext cx="2001329" cy="1938992"/>
          </a:xfrm>
          <a:prstGeom prst="rect">
            <a:avLst/>
          </a:prstGeom>
          <a:solidFill>
            <a:srgbClr val="009DDC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1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HR</a:t>
            </a:r>
            <a:endParaRPr lang="en-US" sz="1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08000" rIns="108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08000" rIns="108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9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12591" y="2165230"/>
            <a:ext cx="1698773" cy="1323439"/>
          </a:xfrm>
          <a:prstGeom prst="rect">
            <a:avLst/>
          </a:prstGeom>
          <a:solidFill>
            <a:srgbClr val="009DDC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8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FM</a:t>
            </a:r>
            <a:endParaRPr lang="en-US" sz="8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80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12592" y="3334781"/>
            <a:ext cx="1600948" cy="769441"/>
          </a:xfrm>
          <a:prstGeom prst="rect">
            <a:avLst/>
          </a:prstGeom>
          <a:solidFill>
            <a:srgbClr val="009DDC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Facility</a:t>
            </a:r>
          </a:p>
          <a:p>
            <a:pPr algn="ctr"/>
            <a:r>
              <a:rPr lang="cs-CZ" sz="2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Management</a:t>
            </a:r>
            <a:endParaRPr lang="en-US" sz="2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3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12592" y="2165230"/>
            <a:ext cx="1600948" cy="1938992"/>
          </a:xfrm>
          <a:prstGeom prst="rect">
            <a:avLst/>
          </a:prstGeom>
          <a:solidFill>
            <a:srgbClr val="6699FF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1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</a:t>
            </a:r>
            <a:endParaRPr lang="en-US" sz="1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80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7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12592" y="2165230"/>
            <a:ext cx="1600948" cy="1631216"/>
          </a:xfrm>
          <a:prstGeom prst="rect">
            <a:avLst/>
          </a:prstGeom>
          <a:solidFill>
            <a:srgbClr val="6699FF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10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</a:t>
            </a:r>
            <a:endParaRPr lang="en-US" sz="10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80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12592" y="3705296"/>
            <a:ext cx="1600948" cy="400110"/>
          </a:xfrm>
          <a:prstGeom prst="rect">
            <a:avLst/>
          </a:prstGeom>
          <a:solidFill>
            <a:srgbClr val="6699FF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BRM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4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12592" y="2165230"/>
            <a:ext cx="1600948" cy="1631216"/>
          </a:xfrm>
          <a:prstGeom prst="rect">
            <a:avLst/>
          </a:prstGeom>
          <a:solidFill>
            <a:srgbClr val="6699FF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10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</a:t>
            </a:r>
            <a:endParaRPr lang="en-US" sz="10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3540" y="2165230"/>
            <a:ext cx="3057920" cy="1938992"/>
          </a:xfrm>
          <a:prstGeom prst="rect">
            <a:avLst/>
          </a:prstGeom>
          <a:solidFill>
            <a:srgbClr val="D0D0D0"/>
          </a:solidFill>
        </p:spPr>
        <p:txBody>
          <a:bodyPr wrap="square" lIns="180000" rtlCol="0">
            <a:spAutoFit/>
          </a:bodyPr>
          <a:lstStyle/>
          <a:p>
            <a:pPr algn="ctr"/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QUALITY</a:t>
            </a:r>
          </a:p>
          <a:p>
            <a:pPr algn="ctr"/>
            <a:r>
              <a:rPr lang="en-US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cs-CZ" sz="60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NDEX</a:t>
            </a:r>
            <a:endParaRPr lang="en-US" sz="6000" b="1" noProof="1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4132" y="2308859"/>
            <a:ext cx="2068068" cy="1646967"/>
          </a:xfrm>
          <a:prstGeom prst="rect">
            <a:avLst/>
          </a:prstGeom>
          <a:solidFill>
            <a:schemeClr val="bg1"/>
          </a:solidFill>
          <a:ln w="292100">
            <a:solidFill>
              <a:srgbClr val="D0D0D0"/>
            </a:solidFill>
            <a:miter lim="800000"/>
          </a:ln>
        </p:spPr>
        <p:txBody>
          <a:bodyPr wrap="square" lIns="180000" rtlCol="0">
            <a:spAutoFit/>
          </a:bodyPr>
          <a:lstStyle/>
          <a:p>
            <a:pPr algn="ctr"/>
            <a:endParaRPr lang="en-US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XX</a:t>
            </a:r>
            <a:r>
              <a:rPr lang="en-US" sz="5700" b="1" noProof="1" smtClean="0">
                <a:latin typeface="Arial Narrow" panose="020B060602020203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endParaRPr lang="cs-CZ" sz="19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12592" y="3705296"/>
            <a:ext cx="1600948" cy="400110"/>
          </a:xfrm>
          <a:prstGeom prst="rect">
            <a:avLst/>
          </a:prstGeom>
          <a:solidFill>
            <a:srgbClr val="6699FF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PEOPLE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18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100</Words>
  <Application>Microsoft Office PowerPoint</Application>
  <PresentationFormat>Širokoúhlá obrazovka</PresentationFormat>
  <Paragraphs>80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zdenek kvapil</dc:creator>
  <cp:lastModifiedBy>zdenek kvapil</cp:lastModifiedBy>
  <cp:revision>121</cp:revision>
  <cp:lastPrinted>2016-03-22T09:09:50Z</cp:lastPrinted>
  <dcterms:created xsi:type="dcterms:W3CDTF">2014-08-14T14:41:38Z</dcterms:created>
  <dcterms:modified xsi:type="dcterms:W3CDTF">2019-12-14T15:23:55Z</dcterms:modified>
</cp:coreProperties>
</file>